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597295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ТЕМА:   </a:t>
            </a:r>
            <a:b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ПРАВОПИСАНИЕ БУКВ </a:t>
            </a:r>
            <a:b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БЕЗУДАРНЫХ ГЛАСНЫХ  В КОРНЕ </a:t>
            </a:r>
            <a:r>
              <a:rPr lang="ru-RU" sz="54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СЛОВА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12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568492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ЦЕЛЬ:    </a:t>
            </a:r>
            <a:b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РАЗВИТИЕ  УМЕНИЙ АНАЛИЗИРОВАТЬ СЛОВА С ДВУМЯ БЕЗУДАРНЫМИ ГЛАСНЫМИ В КОРНЕ СЛОВА, ПОДБИРАТЬ ПРОВЕРОЧНЫЕ СЛОВА, НАЗЫВАТЬ И ОБОЗНАЧАТЬ ОРФОГРАММУ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662102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ПРОБЛЕМНЫЙ ВОПРОС: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ЕСЛИ В СЛОВЕ ДВА БЕЗУДАРНЫХ ГЛАСНЫХ ЗВУКА, КАК ПРОВЕРИТЬ КАКИЕ БУКВЫ НАДО ПИСАТЬ?</a:t>
            </a:r>
            <a:endParaRPr lang="ru-RU" sz="4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9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5900948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План урока: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1. составить алгоритм правописания двух безударных гласных в корне слова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2. применять полученные знания на практике</a:t>
            </a:r>
            <a:endParaRPr lang="ru-RU" sz="4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60672" cy="684076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Проверим: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Стороны, сторонка- сторона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сторож, сторожка- сторожить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молод, молоденький- молодой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зелень, зелёный- зеленеть</a:t>
            </a:r>
            <a:b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</a:rPr>
              <a:t>корень, коренья- корешок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3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662102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  <a:t>Если в корне гласный звук</a:t>
            </a:r>
            <a:b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  <a:t>вызвал вдруг сомнение</a:t>
            </a:r>
            <a:b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  <a:t>ты его немедленно</a:t>
            </a:r>
            <a:b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  <a:t>ставь под ударение</a:t>
            </a:r>
            <a:endParaRPr lang="ru-RU" sz="54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</TotalTime>
  <Words>17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ТЕМА:     ПРАВОПИСАНИЕ БУКВ   БЕЗУДАРНЫХ ГЛАСНЫХ  В КОРНЕ  СЛОВА</vt:lpstr>
      <vt:lpstr>ЦЕЛЬ:     РАЗВИТИЕ  УМЕНИЙ АНАЛИЗИРОВАТЬ СЛОВА С ДВУМЯ БЕЗУДАРНЫМИ ГЛАСНЫМИ В КОРНЕ СЛОВА, ПОДБИРАТЬ ПРОВЕРОЧНЫЕ СЛОВА, НАЗЫВАТЬ И ОБОЗНАЧАТЬ ОРФОГРАММУ</vt:lpstr>
      <vt:lpstr>ПРОБЛЕМНЫЙ ВОПРОС:  ЕСЛИ В СЛОВЕ ДВА БЕЗУДАРНЫХ ГЛАСНЫХ ЗВУКА, КАК ПРОВЕРИТЬ КАКИЕ БУКВЫ НАДО ПИСАТЬ?</vt:lpstr>
      <vt:lpstr>План урока:  1. составить алгоритм правописания двух безударных гласных в корне слова 2. применять полученные знания на практике</vt:lpstr>
      <vt:lpstr>Проверим: Стороны, сторонка- сторона сторож, сторожка- сторожить молод, молоденький- молодой зелень, зелёный- зеленеть корень, коренья- корешок </vt:lpstr>
      <vt:lpstr>Если в корне гласный звук вызвал вдруг сомнение ты его немедленно ставь под ударение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   ПРАВОПИСАНИЕ БУКВ   БЕЗУДАРНЫХ ГЛАСНЫХ  В КОРНЕ  СЛОВА</dc:title>
  <dc:creator>Вера</dc:creator>
  <cp:lastModifiedBy>Вера</cp:lastModifiedBy>
  <cp:revision>4</cp:revision>
  <dcterms:created xsi:type="dcterms:W3CDTF">2013-10-17T17:36:30Z</dcterms:created>
  <dcterms:modified xsi:type="dcterms:W3CDTF">2013-10-17T18:49:46Z</dcterms:modified>
</cp:coreProperties>
</file>