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6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l-pages.com/img/repphotos/repphoto_3891_5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2088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Franklin Gothic Heavy" pitchFamily="34" charset="0"/>
              </a:rPr>
              <a:t>Декоративно – прикладное искусство</a:t>
            </a:r>
            <a:endParaRPr lang="ru-RU" sz="54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Franklin Gothic Heavy" pitchFamily="34" charset="0"/>
              </a:rPr>
              <a:t>Народов  Севера</a:t>
            </a:r>
            <a:endParaRPr lang="ru-RU" sz="66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ix.com.ua/db/landscapes/misc/the_arctic/b-14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865095" cy="7245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TruthCYR Medium" pitchFamily="50" charset="-52"/>
              </a:rPr>
              <a:t>Коренные народы севера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edpress.ru/sites/fedpress/files/eviracheva/news/1272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323511" cy="960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траница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52388"/>
            <a:ext cx="9525000" cy="7143751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712967" cy="1844824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Franklin Gothic Heavy" pitchFamily="34" charset="0"/>
              </a:rPr>
              <a:t>Изделия из кости</a:t>
            </a:r>
            <a:endParaRPr lang="ru-RU" sz="6000" dirty="0">
              <a:latin typeface="Franklin Gothic Heavy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3930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5" descr="no23__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4355976" cy="49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zdeli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-171400"/>
            <a:ext cx="5184576" cy="49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no23__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orbo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6338"/>
            <a:ext cx="57245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23__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0"/>
            <a:ext cx="295275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hepr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0"/>
            <a:ext cx="19431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omplek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75" y="0"/>
            <a:ext cx="1495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ishiv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2565400"/>
            <a:ext cx="34194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shap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4724400"/>
            <a:ext cx="3419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ranamasterov.ru/files/imagecache/orig_with_logo/i2011/06/08/izobrazhenie_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89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Слайд" r:id="rId3" imgW="4572180" imgH="3428935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3.livemaster.ru/zhurnalfoto/c/b/1/121220114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171700"/>
            <a:ext cx="9144000" cy="902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4793c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baad04ca1958364a62fcd3983ac24dc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i/okruzhajuschij-mir/Priroda-Rossii/0006-014-Tun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25136" cy="8863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datai/priroda/Tundra.files/0013-017-JAgel-olenij-mo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73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03e8f5e87db00b2b9f4f1900ca202af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olyan.net/uploads/posts/2009-08/thumbs/1250620826_1222342762lcszgb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937104" cy="908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.photosight.ru/719/2954397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8709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Microsoft PowerPoint</vt:lpstr>
      <vt:lpstr>Декоративно – прикладное искусство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Коренные народы севера </vt:lpstr>
      <vt:lpstr>Слайд 11</vt:lpstr>
      <vt:lpstr>Изделия из кости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 – прикладное искусство</dc:title>
  <cp:lastModifiedBy>Admin</cp:lastModifiedBy>
  <cp:revision>6</cp:revision>
  <dcterms:modified xsi:type="dcterms:W3CDTF">2013-04-28T15:41:25Z</dcterms:modified>
</cp:coreProperties>
</file>