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7" r:id="rId9"/>
    <p:sldId id="278" r:id="rId10"/>
    <p:sldId id="279" r:id="rId11"/>
    <p:sldId id="274" r:id="rId12"/>
    <p:sldId id="275" r:id="rId13"/>
    <p:sldId id="27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2" autoAdjust="0"/>
    <p:restoredTop sz="52609" autoAdjust="0"/>
  </p:normalViewPr>
  <p:slideViewPr>
    <p:cSldViewPr>
      <p:cViewPr varScale="1">
        <p:scale>
          <a:sx n="88" d="100"/>
          <a:sy n="88" d="100"/>
        </p:scale>
        <p:origin x="-13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web-3.ru/data/articles/16928/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0" cy="3752851"/>
          </a:xfrm>
          <a:prstGeom prst="rect">
            <a:avLst/>
          </a:prstGeom>
          <a:noFill/>
        </p:spPr>
      </p:pic>
      <p:sp>
        <p:nvSpPr>
          <p:cNvPr id="6" name="Заголовок 4"/>
          <p:cNvSpPr>
            <a:spLocks noGrp="1"/>
          </p:cNvSpPr>
          <p:nvPr>
            <p:ph type="ctrTitle"/>
          </p:nvPr>
        </p:nvSpPr>
        <p:spPr>
          <a:xfrm>
            <a:off x="395536" y="4429132"/>
            <a:ext cx="6552728" cy="2024204"/>
          </a:xfrm>
        </p:spPr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«Собака - друг человека»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endParaRPr lang="ru-RU" b="0" dirty="0">
              <a:effectLst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H="1">
            <a:off x="1035819" y="4321975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679025" y="4250537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ердце 11"/>
          <p:cNvSpPr/>
          <p:nvPr/>
        </p:nvSpPr>
        <p:spPr>
          <a:xfrm>
            <a:off x="5786446" y="2000240"/>
            <a:ext cx="3357554" cy="3214710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Работу выполняли: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Манапова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Арина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Гарипова</a:t>
            </a:r>
          </a:p>
          <a:p>
            <a:pPr algn="ctr"/>
            <a:r>
              <a:rPr lang="ru-RU" smtClean="0">
                <a:solidFill>
                  <a:schemeClr val="tx1"/>
                </a:solidFill>
              </a:rPr>
              <a:t>Анастасия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Жизнь маленького</a:t>
            </a:r>
            <a:b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мопсика!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Страна происхождения: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Китай</a:t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Рост: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30 - 36 см (мальчик)</a:t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Вес: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6 - 10 кг (мальчик)</a:t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в квартире: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хорошо подходит</a:t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Продолжительность жизни: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12 - 15 лет</a:t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Хорошо подходит: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для неопытных владельцев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272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2636913"/>
            <a:ext cx="7117178" cy="648071"/>
          </a:xfrm>
        </p:spPr>
        <p:txBody>
          <a:bodyPr/>
          <a:lstStyle/>
          <a:p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Человечество по достоинству оценило  бескорыстную собачью службу. Во многих странах  поставлены памятники собакам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Верунчик\Desktop\1264754934502615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401826"/>
            <a:ext cx="3456384" cy="3456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Верунчик\Desktop\12893801337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12977"/>
            <a:ext cx="4392488" cy="364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8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1"/>
            <a:ext cx="8712967" cy="1872208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Профилактика заболеваний у собак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12968" cy="3648941"/>
          </a:xfrm>
        </p:spPr>
        <p:txBody>
          <a:bodyPr>
            <a:noAutofit/>
          </a:bodyPr>
          <a:lstStyle/>
          <a:p>
            <a:pPr lvl="0"/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следить за состоянием собаки - основной показатель здоровья щенка –это отличный аппетит, резвость, отсутствие блох и клещей на теле, чистые глаза и уши, блестящая шерсть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сделать профилактические прививки с 2 – месячного возраста, если он здоров и не имеет глистов;</a:t>
            </a:r>
          </a:p>
          <a:p>
            <a:pPr lvl="0"/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допускать контакта с больными животными;</a:t>
            </a:r>
          </a:p>
          <a:p>
            <a:pPr lvl="0"/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хорошо, умеренно кормить;</a:t>
            </a:r>
          </a:p>
          <a:p>
            <a:pPr lvl="0"/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выводить на прогулку, играть с ним.</a:t>
            </a:r>
          </a:p>
          <a:p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2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2492896"/>
            <a:ext cx="7117178" cy="4104456"/>
          </a:xfrm>
        </p:spPr>
        <p:txBody>
          <a:bodyPr/>
          <a:lstStyle/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Заключение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 Большое количество учащихся  хотели бы иметь собаку, но многие из школьников не осознают, насколько это ответственное дело.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2.Многие семьи  имеют собак, породы которых разнообразны: служебные, охотничьи, декоративные.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3.В городе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Лесосибирске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существует серьёзная проблема: на улицах много бродячих собак. Они часто представляют  угрозу жителям.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4. Существует множество способов решения данной проблемы, не все они являются   гуманными и в основном направлены на уничтожение собак.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5. Взрослые и дети не называют того способа, который в действительности может помочь снизить количество бродячих собак: не выбрасывать  на улицу</a:t>
            </a:r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6525344"/>
            <a:ext cx="7117178" cy="64807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4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otkrytkabest.ru/_ph/229/2/79067242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1357290" y="50004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  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Спасибо за внимание!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•	раскрыть разнообразные взаимоотношения человека и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собаки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•	заострить внимание на ответственности человека за прирученных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животных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79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188641"/>
            <a:ext cx="7117178" cy="1512168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1196752"/>
            <a:ext cx="7117178" cy="511256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•</a:t>
            </a:r>
            <a:r>
              <a:rPr lang="ru-RU" sz="9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Изучить литературу по данной  теме.</a:t>
            </a:r>
            <a:br>
              <a:rPr lang="ru-RU" sz="9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	Провести сбор информации об отношении людей к собакам.</a:t>
            </a:r>
            <a:br>
              <a:rPr lang="ru-RU" sz="9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	Показать значение собак в жизни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353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260649"/>
            <a:ext cx="7117178" cy="1440160"/>
          </a:xfrm>
        </p:spPr>
        <p:txBody>
          <a:bodyPr/>
          <a:lstStyle/>
          <a:p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Гипотеза исследования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2204864"/>
            <a:ext cx="7117178" cy="3432917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мы сможем воспитать в себе чувство любви и ответственности за своих меньших братьев, потеряет свою остроту проблема брошенных животных</a:t>
            </a:r>
          </a:p>
        </p:txBody>
      </p:sp>
    </p:spTree>
    <p:extLst>
      <p:ext uri="{BB962C8B-B14F-4D97-AF65-F5344CB8AC3E}">
        <p14:creationId xmlns:p14="http://schemas.microsoft.com/office/powerpoint/2010/main" val="373330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260649"/>
            <a:ext cx="7117178" cy="1440160"/>
          </a:xfrm>
        </p:spPr>
        <p:txBody>
          <a:bodyPr/>
          <a:lstStyle/>
          <a:p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исследования: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1772816"/>
            <a:ext cx="7117178" cy="4464496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специальной литературы;</a:t>
            </a:r>
            <a:b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поиск информации</a:t>
            </a:r>
            <a:b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сети Интернет;</a:t>
            </a:r>
            <a:b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анкетирование;</a:t>
            </a:r>
            <a:b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анализ и обобщение</a:t>
            </a:r>
          </a:p>
        </p:txBody>
      </p:sp>
    </p:spTree>
    <p:extLst>
      <p:ext uri="{BB962C8B-B14F-4D97-AF65-F5344CB8AC3E}">
        <p14:creationId xmlns:p14="http://schemas.microsoft.com/office/powerpoint/2010/main" val="3799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3308580"/>
            <a:ext cx="7117178" cy="2208652"/>
          </a:xfrm>
        </p:spPr>
        <p:txBody>
          <a:bodyPr/>
          <a:lstStyle/>
          <a:p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Собака - первое домашнее животное, прирученное человеком в тот период, когда люди еще не знали земледелия и скотоводства, и основным средством существования людей была охота.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5733256"/>
            <a:ext cx="7117178" cy="72007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2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188641"/>
            <a:ext cx="7117178" cy="3528392"/>
          </a:xfrm>
        </p:spPr>
        <p:txBody>
          <a:bodyPr/>
          <a:lstStyle/>
          <a:p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Сегодня во всем мире насчитывается более 400 пород собак. Породы подразделяются на служебные, охотничьи и декоративные.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Верунчик\Desktop\x_3843d8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12976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Верунчик\Desktop\mvafina_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17032"/>
            <a:ext cx="475252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19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dirty="0"/>
          </a:p>
        </p:txBody>
      </p:sp>
      <p:pic>
        <p:nvPicPr>
          <p:cNvPr id="4098" name="Picture 2" descr="❤ Собаки ❤ (французский бульдог, мопс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0"/>
            <a:ext cx="6143636" cy="6643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47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4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Жизнь маленького</a:t>
            </a:r>
            <a:b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француза!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Страна происхождения: Франция</a:t>
            </a:r>
            <a:b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Рост: 28-33 см ( девочка)</a:t>
            </a:r>
            <a:b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Вес: 13 кг ( девочка)</a:t>
            </a:r>
            <a:b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в квартире: хорошо подходит</a:t>
            </a:r>
            <a:b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Продолжительность жизни: 10 - 12 лет</a:t>
            </a:r>
            <a:b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Хорошо подходит: для неопытных владельцев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14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258</TotalTime>
  <Words>196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Spring</vt:lpstr>
      <vt:lpstr>«Собака - друг человека»  </vt:lpstr>
      <vt:lpstr>цель : • раскрыть разнообразные взаимоотношения человека и собаки • заострить внимание на ответственности человека за прирученных животных</vt:lpstr>
      <vt:lpstr>Задачи:  </vt:lpstr>
      <vt:lpstr>Гипотеза исследования:</vt:lpstr>
      <vt:lpstr>Методы исследования: </vt:lpstr>
      <vt:lpstr>Собака - первое домашнее животное, прирученное человеком в тот период, когда люди еще не знали земледелия и скотоводства, и основным средством существования людей была охота. </vt:lpstr>
      <vt:lpstr>Сегодня во всем мире насчитывается более 400 пород собак. Породы подразделяются на служебные, охотничьи и декоративные.</vt:lpstr>
      <vt:lpstr>Презентация PowerPoint</vt:lpstr>
      <vt:lpstr>      Жизнь маленького              француза!</vt:lpstr>
      <vt:lpstr>     Жизнь маленького     мопсика!  </vt:lpstr>
      <vt:lpstr>Человечество по достоинству оценило  бескорыстную собачью службу. Во многих странах  поставлены памятники собакам</vt:lpstr>
      <vt:lpstr>Профилактика заболеваний у собак</vt:lpstr>
      <vt:lpstr>Заключение 1. Большое количество учащихся  хотели бы иметь собаку, но многие из школьников не осознают, насколько это ответственное дело. 2.Многие семьи  имеют собак, породы которых разнообразны: служебные, охотничьи, декоративные. 3.В городе Лесосибирске существует серьёзная проблема: на улицах много бродячих собак. Они часто представляют  угрозу жителям. 4. Существует множество способов решения данной проблемы, не все они являются   гуманными и в основном направлены на уничтожение собак. 5. Взрослые и дети не называют того способа, который в действительности может помочь снизить количество бродячих собак: не выбрасывать  на улицу.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французский бульдог.</dc:title>
  <dc:creator>Рашид</dc:creator>
  <cp:lastModifiedBy>organizator</cp:lastModifiedBy>
  <cp:revision>32</cp:revision>
  <dcterms:created xsi:type="dcterms:W3CDTF">2015-03-30T15:55:07Z</dcterms:created>
  <dcterms:modified xsi:type="dcterms:W3CDTF">2017-01-14T02:03:45Z</dcterms:modified>
</cp:coreProperties>
</file>