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ew-image" descr="http://artnow.ru/img/564000/56403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010" y="-205740"/>
            <a:ext cx="10066020" cy="7269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3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ew-image" descr="http://artnow.ru/img/565000/56546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6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ew-image" descr="http://fb.ru/misc/i/gallery/13848/3117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91276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8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ew-image" descr="http://artnow.ru/img/564000/56459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633670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9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1</cp:revision>
  <dcterms:created xsi:type="dcterms:W3CDTF">2016-12-14T04:21:25Z</dcterms:created>
  <dcterms:modified xsi:type="dcterms:W3CDTF">2016-12-14T04:25:46Z</dcterms:modified>
</cp:coreProperties>
</file>