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review-image" descr="http://artnow.ru/img/564000/564034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1010" y="-205740"/>
            <a:ext cx="10066020" cy="7269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535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review-image" descr="http://artnow.ru/img/565000/56546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8068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review-image" descr="http://fb.ru/misc/i/gallery/13848/31176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0"/>
            <a:ext cx="6912768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08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review-image" descr="http://artnow.ru/img/564000/56459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0"/>
            <a:ext cx="6336704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494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Вера</dc:creator>
  <cp:lastModifiedBy>Вера</cp:lastModifiedBy>
  <cp:revision>1</cp:revision>
  <dcterms:created xsi:type="dcterms:W3CDTF">2016-12-14T04:21:25Z</dcterms:created>
  <dcterms:modified xsi:type="dcterms:W3CDTF">2016-12-14T04:25:46Z</dcterms:modified>
</cp:coreProperties>
</file>